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sldIdLst>
    <p:sldId id="258" r:id="rId5"/>
    <p:sldId id="256" r:id="rId6"/>
    <p:sldId id="257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6CE7"/>
    <a:srgbClr val="7390ED"/>
    <a:srgbClr val="6383EB"/>
    <a:srgbClr val="1D4AE1"/>
    <a:srgbClr val="778BF1"/>
    <a:srgbClr val="425EEC"/>
    <a:srgbClr val="3898FF"/>
    <a:srgbClr val="3F9FFF"/>
    <a:srgbClr val="7AE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87212B-69C7-414E-A2C0-B921D4CDC39C}" v="126" dt="2020-06-23T18:54:35.4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>
        <p:scale>
          <a:sx n="75" d="100"/>
          <a:sy n="75" d="100"/>
        </p:scale>
        <p:origin x="534" y="-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DA09F-5A8F-4802-BED3-E115FBF3F1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783EA88-B751-4D1B-A93E-92D84DAA5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5E413D-7F03-4F58-BF48-5EB000393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92EAE68-FBFC-49ED-A679-E962982FE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133942-BDE0-43BE-84A3-59BAA521F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46186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ED4232-796A-43C1-A539-B695DAB78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A331101-8FDA-4E17-B091-B6525287F6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2959933-38A9-45CB-8DC2-9A0691698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0BCE941-F98A-42FF-8D2D-640E0C223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1FE000E-5820-4ADA-B2DA-8D3C7B94A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60844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AE07621-F3BA-4E14-92AE-1535586B14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525BF34-2A43-4323-9A46-2FA2AE2535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0FD1B5-1A36-4447-B650-DD2910D3C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3360EC-58BA-4D3B-94B9-F94D2CEE3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AFD7550-7CE8-4E2B-90C6-BF9269BA6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70219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23F5B8-22CA-40BF-B598-9A70AE54D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DE29AC-FACF-40E5-9C0D-8F3A33F19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CD4CD1-06CA-440C-8479-0CA1BEDB1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73EE40-6A48-436E-B243-196561E5A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859F20E-934E-417F-A618-238D69E76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1799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8E374B-F5E0-4A10-925A-B0BCEA5F1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46EF5D7-F8CA-4EE3-A667-99DB0F37F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2C2F25F-55E8-4D06-AEAB-A19E1A13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B5C7B3-3318-4BA4-9725-492A304C2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8062A8-DBFD-4C7F-A974-70630E53C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76275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C39D08-9506-43CD-B4E1-78496E9AA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461E8D1-DF7E-4A10-B2EB-76CE05A71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918BEAA-BFD8-4B01-B0FA-15060A2B7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2DC988E-0273-4B2D-83D9-885AEC9AC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F0A32C4-A540-402B-B9DF-CEE16D50D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1787A01-7A40-4775-AD9F-C887FFD3F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5981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51FE50-D489-44F5-A8A8-E0CABEEF8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19F8C7-E5BC-4E27-843B-BE4D07AE9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463F422-C7A0-4CC4-B24F-6DDEC34B64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68C48BD-9A81-47DA-970C-3C3E66B105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8B320DA-D037-4D3D-8C7F-377C81B7D4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D179D48-D093-45B2-B5FC-D6386986F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A9E0F60-0998-448F-A46D-7E0B08F00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DA992F4-59D2-4414-82CE-E872CFC0D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69835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D7BE82-C5E8-4C45-8FD7-27E9378D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BE71DDC-3D97-4EE9-BCDA-8F712494D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D87D406-C956-445F-853C-EFEC404A6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A824D5E-8576-4A4A-916D-545CA2C68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18998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B925527-3E49-4B37-BFA7-057204FC5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6AF5084-6554-4B4A-B375-14EC4E18A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5AD2202-27A6-40DE-9B31-AD5A4F07C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13561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042280-9351-41CD-873A-4E2CB451A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71BF85-DC6F-4235-873F-042F6C341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8CF9605-FBB3-480A-8DF6-8A05E750A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B3D3C8D-7F38-41F1-8017-A8C0BEC8A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4CA68F2-F0D2-42E2-816D-8D8B24609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4401EE9-5A2C-4C82-B3EE-8DDF182A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53448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A15859-45C6-47F4-B25F-4ECE6D614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A0DF4F8-6DBB-44B7-B189-92AB93C221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D99E9C7-58FD-4D77-89E4-56D8B167A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785764A-69C1-43B2-9326-8BC49FF90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9EB0A6A-8798-4B1B-8624-B4F51D2B6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ADF026E-E60A-4560-90BB-E80D70D37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7920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5324215-E09A-4F81-BC73-EA16B140A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B91E6A9-9080-430C-BBA4-0603FDD61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29A6BD0-DE8B-4EEF-9DD5-6CC03B6E23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86715-BE49-4AC8-9A23-6AE90430EB01}" type="datetimeFigureOut">
              <a:rPr lang="pt-BR" smtClean="0"/>
              <a:t>22/06/2020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1FB237-1620-4C03-B491-62CC2D31E8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BF44F8B-23B5-4BFA-B521-9181F43378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8BF2A-B637-4365-A064-4E18033CF6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598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2AE3F90C-598E-48CE-9327-983996D49E74}"/>
              </a:ext>
            </a:extLst>
          </p:cNvPr>
          <p:cNvSpPr txBox="1"/>
          <p:nvPr/>
        </p:nvSpPr>
        <p:spPr>
          <a:xfrm>
            <a:off x="2266950" y="1120170"/>
            <a:ext cx="7658100" cy="1569660"/>
          </a:xfrm>
          <a:prstGeom prst="rect">
            <a:avLst/>
          </a:prstGeom>
          <a:noFill/>
          <a:effectLst>
            <a:reflection blurRad="6350" stA="50000" endA="300" endPos="9000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pt-BR" sz="9600" dirty="0">
                <a:solidFill>
                  <a:srgbClr val="778BF1"/>
                </a:solidFill>
                <a:latin typeface="Stencil" panose="040409050D0802020404" pitchFamily="82" charset="0"/>
              </a:rPr>
              <a:t>VIducation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69BAFD7-4418-4C71-8095-23788B13788D}"/>
              </a:ext>
            </a:extLst>
          </p:cNvPr>
          <p:cNvSpPr txBox="1"/>
          <p:nvPr/>
        </p:nvSpPr>
        <p:spPr>
          <a:xfrm>
            <a:off x="6261100" y="4537501"/>
            <a:ext cx="4559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1D4A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Tércio da Silva;</a:t>
            </a:r>
          </a:p>
          <a:p>
            <a:r>
              <a:rPr lang="pt-BR" dirty="0">
                <a:solidFill>
                  <a:srgbClr val="1D4A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Bruno Trojahn Bolzan;</a:t>
            </a:r>
          </a:p>
          <a:p>
            <a:r>
              <a:rPr lang="pt-BR" dirty="0">
                <a:solidFill>
                  <a:srgbClr val="1D4A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Douglas Alessandro de Oliveira da Costa; </a:t>
            </a:r>
          </a:p>
          <a:p>
            <a:r>
              <a:rPr lang="pt-BR" dirty="0">
                <a:solidFill>
                  <a:srgbClr val="1D4A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Victor Augusto Küster Kist;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14156BFA-B225-49EA-B5C2-E5C06C6977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7125" y="344844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186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9CC8EC5E-796C-48A7-9DEC-432540A44098}"/>
              </a:ext>
            </a:extLst>
          </p:cNvPr>
          <p:cNvSpPr txBox="1"/>
          <p:nvPr/>
        </p:nvSpPr>
        <p:spPr>
          <a:xfrm>
            <a:off x="7606748" y="2292626"/>
            <a:ext cx="242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latin typeface="𝘙𝘦𝘴𝘶𝘭𝘵𝘢𝘥𝘰"/>
            </a:endParaRPr>
          </a:p>
        </p:txBody>
      </p:sp>
      <p:pic>
        <p:nvPicPr>
          <p:cNvPr id="17" name="Imagem 16" descr="Uma imagem contendo mesa&#10;&#10;Descrição gerada automaticamente">
            <a:extLst>
              <a:ext uri="{FF2B5EF4-FFF2-40B4-BE49-F238E27FC236}">
                <a16:creationId xmlns:a16="http://schemas.microsoft.com/office/drawing/2014/main" id="{7F0E9D6F-29A9-44FB-B0AE-C2EFE7578E1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5959" y="-50007"/>
            <a:ext cx="4196042" cy="4196042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CE8A4E18-5267-4582-A912-B1B3B82B3C83}"/>
              </a:ext>
            </a:extLst>
          </p:cNvPr>
          <p:cNvSpPr txBox="1"/>
          <p:nvPr/>
        </p:nvSpPr>
        <p:spPr>
          <a:xfrm flipH="1">
            <a:off x="1197354" y="722966"/>
            <a:ext cx="6604000" cy="1569660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Stencil" panose="040409050D0802020404" pitchFamily="82" charset="0"/>
                <a:ea typeface="Tahoma" panose="020B0604030504040204" pitchFamily="34" charset="0"/>
                <a:cs typeface="Tahoma" panose="020B0604030504040204" pitchFamily="34" charset="0"/>
              </a:rPr>
              <a:t>A situação problema consiste na dificuldade ou impossibilidade de se ter experiências práticas durante o processo de aprendizagem.</a:t>
            </a:r>
          </a:p>
        </p:txBody>
      </p:sp>
      <p:pic>
        <p:nvPicPr>
          <p:cNvPr id="5" name="Imagem 4" descr="Uma imagem contendo garrafa, luz&#10;&#10;Descrição gerada automaticamente">
            <a:extLst>
              <a:ext uri="{FF2B5EF4-FFF2-40B4-BE49-F238E27FC236}">
                <a16:creationId xmlns:a16="http://schemas.microsoft.com/office/drawing/2014/main" id="{54662D92-792A-43CA-8407-328CD2F53CD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3108881"/>
            <a:ext cx="3898900" cy="38989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8" name="CaixaDeTexto 27">
            <a:extLst>
              <a:ext uri="{FF2B5EF4-FFF2-40B4-BE49-F238E27FC236}">
                <a16:creationId xmlns:a16="http://schemas.microsoft.com/office/drawing/2014/main" id="{5AB676C0-298E-48DB-8C26-6D67F8730FD3}"/>
              </a:ext>
            </a:extLst>
          </p:cNvPr>
          <p:cNvSpPr txBox="1"/>
          <p:nvPr/>
        </p:nvSpPr>
        <p:spPr>
          <a:xfrm>
            <a:off x="4579959" y="4642832"/>
            <a:ext cx="64427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Stencil" panose="040409050D0802020404" pitchFamily="82" charset="0"/>
              </a:rPr>
              <a:t>Exemplos: </a:t>
            </a:r>
          </a:p>
          <a:p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Stencil" panose="040409050D0802020404" pitchFamily="82" charset="0"/>
              </a:rPr>
              <a:t>Cirurgias e funcionamento de átomos;</a:t>
            </a:r>
          </a:p>
        </p:txBody>
      </p:sp>
    </p:spTree>
    <p:extLst>
      <p:ext uri="{BB962C8B-B14F-4D97-AF65-F5344CB8AC3E}">
        <p14:creationId xmlns:p14="http://schemas.microsoft.com/office/powerpoint/2010/main" val="307239148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ntendo mulher, segurando, jogador, bola&#10;&#10;Descrição gerada automaticamente">
            <a:extLst>
              <a:ext uri="{FF2B5EF4-FFF2-40B4-BE49-F238E27FC236}">
                <a16:creationId xmlns:a16="http://schemas.microsoft.com/office/drawing/2014/main" id="{4C233BE1-EB11-49BA-80EA-19C7DDC00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713" y="874644"/>
            <a:ext cx="7446287" cy="5983356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7C9604C5-8A45-4C40-8DB6-BC82F170EFF5}"/>
              </a:ext>
            </a:extLst>
          </p:cNvPr>
          <p:cNvSpPr txBox="1"/>
          <p:nvPr/>
        </p:nvSpPr>
        <p:spPr>
          <a:xfrm>
            <a:off x="1498600" y="412979"/>
            <a:ext cx="5194300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rgbClr val="456CE7"/>
                </a:solidFill>
                <a:latin typeface="Stencil" panose="040409050D0802020404" pitchFamily="82" charset="0"/>
                <a:cs typeface="Angsana New" panose="020B0502040204020203" pitchFamily="18" charset="-34"/>
              </a:rPr>
              <a:t>SOLUÇÃO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D63F5981-5CBB-4D4F-BAEF-E04122BA5A76}"/>
              </a:ext>
            </a:extLst>
          </p:cNvPr>
          <p:cNvSpPr txBox="1"/>
          <p:nvPr/>
        </p:nvSpPr>
        <p:spPr>
          <a:xfrm>
            <a:off x="1498600" y="1797974"/>
            <a:ext cx="4368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Stencil" panose="040409050D0802020404" pitchFamily="82" charset="0"/>
              </a:rPr>
              <a:t>A solução consistiria em um simulador em realidade virtual com cenários educativos e interativos que possibilitaria o usuário ter experiências que não poderia ter na vida real.</a:t>
            </a:r>
          </a:p>
        </p:txBody>
      </p:sp>
    </p:spTree>
    <p:extLst>
      <p:ext uri="{BB962C8B-B14F-4D97-AF65-F5344CB8AC3E}">
        <p14:creationId xmlns:p14="http://schemas.microsoft.com/office/powerpoint/2010/main" val="208894879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DB284E9016BE64E92BD38B70D2A13D7" ma:contentTypeVersion="0" ma:contentTypeDescription="Crie um novo documento." ma:contentTypeScope="" ma:versionID="03f6151e9e773b0d4ec15e8fc9a4a5a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6e76e9ca31732888a10663a9aa47cf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C708104-F004-478B-82D0-EBC78C1FAB7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8835158-8047-4879-B7DB-33E604A2553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B05055F-C04E-4B27-8E2D-6422388F14D4}">
  <ds:schemaRefs>
    <ds:schemaRef ds:uri="http://purl.org/dc/dcmitype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</TotalTime>
  <Words>78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Stencil</vt:lpstr>
      <vt:lpstr>𝘙𝘦𝘴𝘶𝘭𝘵𝘢𝘥𝘰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Tércio da Silva</dc:creator>
  <cp:lastModifiedBy>Tércio da Silva</cp:lastModifiedBy>
  <cp:revision>2</cp:revision>
  <dcterms:created xsi:type="dcterms:W3CDTF">2020-06-22T23:48:19Z</dcterms:created>
  <dcterms:modified xsi:type="dcterms:W3CDTF">2020-06-23T19:31:34Z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0x0101006DB284E9016BE64E92BD38B70D2A13D7</vt:lpwstr>
  </property>
</Properties>
</file>

<file path=docProps/thumbnail.jpeg>
</file>